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9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B101D86-7479-4E2B-BB2A-8EDDE35E14FD}">
          <p14:sldIdLst>
            <p14:sldId id="268"/>
          </p14:sldIdLst>
        </p14:section>
        <p14:section name="Untitled Section" id="{AD2426DB-115A-4A19-A4E7-7B78AE2B381F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6" autoAdjust="0"/>
    <p:restoredTop sz="86394" autoAdjust="0"/>
  </p:normalViewPr>
  <p:slideViewPr>
    <p:cSldViewPr snapToGrid="0">
      <p:cViewPr varScale="1">
        <p:scale>
          <a:sx n="95" d="100"/>
          <a:sy n="95" d="100"/>
        </p:scale>
        <p:origin x="44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2952" y="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5A566-4C8B-4EF3-91F9-63BCE61CE4B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BD2B1-ACCE-40C8-927A-B2814CE9BD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813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11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1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805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051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8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23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95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80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24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329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7604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689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83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816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300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894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72000">
              <a:srgbClr val="0070C0"/>
            </a:gs>
            <a:gs pos="60000">
              <a:srgbClr val="0070C0"/>
            </a:gs>
            <a:gs pos="50000">
              <a:srgbClr val="00B0F0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14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2473746-93F6-446E-8FE1-D2D80EE7F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0" name="Rectangle 19">
              <a:extLst>
                <a:ext uri="{FF2B5EF4-FFF2-40B4-BE49-F238E27FC236}">
                  <a16:creationId xmlns:a16="http://schemas.microsoft.com/office/drawing/2014/main" id="{CE7759D1-6E78-4433-99CE-74FE7DEBF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3D36ACC-2755-44AA-850E-CB2DD94A7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46E384FF-15B1-4D29-BF85-B6C698743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0979" y="1"/>
            <a:ext cx="4641022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F65D57-8913-4B7E-8D1B-A9E1724EB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796704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194858-C362-7CB4-CA05-C1677803A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087552" cy="1080938"/>
          </a:xfrm>
        </p:spPr>
        <p:txBody>
          <a:bodyPr>
            <a:normAutofit/>
          </a:bodyPr>
          <a:lstStyle/>
          <a:p>
            <a:r>
              <a:rPr lang="en-US" dirty="0"/>
              <a:t>Installing TimeTrack for </a:t>
            </a:r>
            <a:r>
              <a:rPr lang="en-US" dirty="0" err="1"/>
              <a:t>Iphone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FDCA9DA-1C97-4C8D-BFA2-B1E6B3420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7967048" cy="3211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D1060-8906-E41E-176B-2141A8AF8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6423211" cy="35993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Open your phone’s camera and scan the QR code. </a:t>
            </a:r>
            <a:r>
              <a:rPr lang="en-US" sz="2200" i="1" u="sng" dirty="0"/>
              <a:t>If prompted, choose “Show Options” then “Open in Browser”</a:t>
            </a:r>
          </a:p>
          <a:p>
            <a:r>
              <a:rPr lang="en-US" dirty="0"/>
              <a:t>Tap the “Settings” icon at the lower right corner of the screen (3 horizontal dots)</a:t>
            </a:r>
          </a:p>
          <a:p>
            <a:r>
              <a:rPr lang="en-US" dirty="0"/>
              <a:t>Tap “Share”</a:t>
            </a:r>
          </a:p>
          <a:p>
            <a:r>
              <a:rPr lang="en-US" dirty="0"/>
              <a:t>Scroll down and tap “Add to Home Screen”</a:t>
            </a:r>
          </a:p>
          <a:p>
            <a:r>
              <a:rPr lang="en-US" dirty="0"/>
              <a:t>This will place an icon for the TimeTrack mobile app on your home screen</a:t>
            </a:r>
          </a:p>
          <a:p>
            <a:r>
              <a:rPr lang="en-US" dirty="0"/>
              <a:t>Tap the icon and log into TimeTrack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30D56-8542-76B9-C1FE-B2111F923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125" y="641918"/>
            <a:ext cx="2778704" cy="2626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098973-014C-B013-A7F2-C805135D5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5803" y="3589866"/>
            <a:ext cx="2705349" cy="262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8458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6832</TotalTime>
  <Words>82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Trebuchet MS</vt:lpstr>
      <vt:lpstr>Berlin</vt:lpstr>
      <vt:lpstr>Installing TimeTrack for Iphone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10th Annual National SAM Conference</dc:title>
  <dc:creator>Mark</dc:creator>
  <cp:lastModifiedBy>Jim Mercer</cp:lastModifiedBy>
  <cp:revision>38</cp:revision>
  <dcterms:created xsi:type="dcterms:W3CDTF">2017-01-14T21:22:27Z</dcterms:created>
  <dcterms:modified xsi:type="dcterms:W3CDTF">2026-08-13T20:50:44Z</dcterms:modified>
</cp:coreProperties>
</file>